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553" r:id="rId3"/>
    <p:sldId id="561" r:id="rId4"/>
    <p:sldId id="559" r:id="rId5"/>
    <p:sldId id="562" r:id="rId6"/>
    <p:sldId id="347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EBF"/>
    <a:srgbClr val="FF0000"/>
    <a:srgbClr val="FFFFFF"/>
    <a:srgbClr val="F315D9"/>
    <a:srgbClr val="00FF00"/>
    <a:srgbClr val="9DC3E6"/>
    <a:srgbClr val="F8CBAD"/>
    <a:srgbClr val="4F8BC2"/>
    <a:srgbClr val="C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727" autoAdjust="0"/>
  </p:normalViewPr>
  <p:slideViewPr>
    <p:cSldViewPr snapToGrid="0">
      <p:cViewPr>
        <p:scale>
          <a:sx n="125" d="100"/>
          <a:sy n="125" d="100"/>
        </p:scale>
        <p:origin x="298" y="10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691A05E-AB58-45A4-A097-5BBC17468A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454FCD-D043-497F-86E8-27B8D048CC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62CB2-37EB-4657-B53A-2C9DCD562B30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83F1F44-9E95-44BB-91CC-3CE5411D7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1A16CA-6B25-447D-9A18-2FF08D69C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8ACD0-23F7-4949-BD19-3C7C3A8706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628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9A4A-5472-486F-AB31-1ED1DB377259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7558B-FB47-4457-ADF5-A0B888E9F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178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인스턴스</a:t>
            </a:r>
            <a:r>
              <a:rPr lang="en-US" altLang="ko-KR" dirty="0"/>
              <a:t>-&gt;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7558B-FB47-4457-ADF5-A0B888E9F84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27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인스턴스</a:t>
            </a:r>
            <a:r>
              <a:rPr lang="en-US" altLang="ko-KR" dirty="0"/>
              <a:t>-&gt;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7558B-FB47-4457-ADF5-A0B888E9F84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9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인스턴스</a:t>
            </a:r>
            <a:r>
              <a:rPr lang="en-US" altLang="ko-KR" dirty="0"/>
              <a:t>-&gt;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7558B-FB47-4457-ADF5-A0B888E9F84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73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인스턴스</a:t>
            </a:r>
            <a:r>
              <a:rPr lang="en-US" altLang="ko-KR" dirty="0"/>
              <a:t>-&gt;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37558B-FB47-4457-ADF5-A0B888E9F8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83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918800-D8E5-4A5F-B675-E60DC7035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195964-CC53-4F73-8188-E725A6A62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8CF0D1-8545-401B-AB5A-0375CC6C1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30B4-8C3D-4D1D-8FC1-E8547ECF1BD2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CEE73A-85DB-449C-846B-579F657D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33CC82-7BFD-4980-A42A-70C26731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44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2226E5-9747-4403-9329-89A3138C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82F8D9-49CE-4CC6-94D7-C2BA649D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1AA9F-B459-4343-A0D0-791D43D4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67EE-15FB-47D2-A073-03572151AB5C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641440-3342-4590-9F60-B728AEF4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63E9A6-49D4-44C8-A6B4-D190F0EA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06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2FFC8B2-74B0-4A47-B6B2-341CC839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291330-5649-458B-A9A8-1470BB428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655CF0-F77D-4DB9-A1B2-553B3615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19FC-64C2-47A9-BD0C-36DF9AEE0C34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0BFA34-DF1C-4B0F-80F7-1A7528C8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EBD371-4A7E-4FEE-A6CD-551D09D0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89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67A19-A4F6-4D61-8584-8C7CB44D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7681A4F-2F70-4E53-86D2-7F6D28EC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15AB7D-AFE3-42E0-80CF-6F0D4903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F392-F630-4B5D-969C-D81CB802DCDF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43D5BB-DE12-4CFD-807C-CE829EB1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52B8E5-C12A-4708-8A74-9EAC97FC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09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518F91-2C97-45C9-8DEB-29E6219C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8830F9-90DB-4369-B842-B3550F028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97ADC2-9DEE-458B-9077-B0024975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B028-E460-4213-B25B-D46CA046FC8C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F01AA1-E44B-43F9-9EDF-0F524A29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F4A3A2-CF4C-4AF9-9405-88BAC3A3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36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AE0CE7-8318-453D-ADA4-121E6235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2C5E85-42A6-4406-BF59-CB4500854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595609A-ED38-4ED0-9D70-850435FA9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159F0C-9DD8-4EA8-B2CB-CF0796C9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1CB8-4350-4CD2-8E4C-D6F900229F69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BF86F5-D20F-4599-B7EB-F492B412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CCDC1F-A291-441B-B9BF-0C0466A6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1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D9C2E3-48CB-4B5F-AC40-F2D648CD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31CEE5-1ED5-471E-A214-8A1F9BEB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9064152-6FFD-4A25-97A9-49B61F55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90A088-0E5F-4D2B-B653-E6D376FFD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9816DBC-B4DD-40B1-AF52-3BF702871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5CA784C-D183-4BA6-BBD1-E401EBE1B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4F8B-664D-4E0B-9617-A9D66DD4D08B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F98E54A-7AFA-40B1-82FE-B89AB173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9B1B17A-ED62-403F-8EFA-4A92CB61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9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25C8B1-8E7A-482F-A8DE-4AB46226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7B53E30-9E82-4BC7-8914-0954A811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F57F-83EF-48E7-9BD4-924367E8ECE1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BA5F07F-C4F6-41D7-BF01-1D093020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477C49-8E83-46DD-BFDA-D8FBC1BC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77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83C94F8-F9CA-4AD8-9C5D-508A53AD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B81B-7943-40D1-891B-AD0FD2911882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C279E7-DF8D-407C-8688-ACDC23B4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11BBC5-DE0B-4DDD-AD32-FA76DC4E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38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E9C671-239E-4045-884B-697ADD9A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33B1A1-B7E0-4171-AADD-DB6A3E81A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BB6F42-ABBF-463D-B302-7AF253674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169FA7-0396-46CB-8568-E4236020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BF26-C111-47D5-95DA-4DBCF0A734E2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8EBE1F-2137-4D05-A98F-7C02F7A3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E9A689-A85D-46B1-8A40-A5CE5080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22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D1755-4F5F-4FB5-9762-A37028AE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7F6FC8A-8716-4FA2-94FC-35758479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290AC6-C8FF-4482-A070-C67B7686B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DD2635-6405-4E9E-9840-19CCB2DF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367C-1EAA-45D3-AE9E-D3E4F920B056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88ED514-35B3-4449-8A95-28228F9D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EA2123-E874-4D25-A6C3-E37869C4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5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FCBED4B-8285-4B18-B335-932BCB1A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96AAD3-2E18-42F5-93AA-851F67D48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ECC9C7-4655-4BAC-8A50-DE50BC6B8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3F28C-66DF-4CB8-B5F8-7647A0CA980B}" type="datetime1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BFC5E7-B0D2-40A9-809B-9A7E51C1E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D9871D-643B-4D98-95F6-3425DDBC5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273F-C33A-4877-A26B-B43B99C6D5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0B164-E498-46A3-BEB6-9392209738C2}"/>
              </a:ext>
            </a:extLst>
          </p:cNvPr>
          <p:cNvSpPr txBox="1"/>
          <p:nvPr/>
        </p:nvSpPr>
        <p:spPr>
          <a:xfrm>
            <a:off x="777711" y="1984032"/>
            <a:ext cx="10636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u="sng" dirty="0"/>
              <a:t>ROS </a:t>
            </a:r>
            <a:r>
              <a:rPr lang="ko-KR" altLang="en-US" sz="3600" b="1" u="sng" dirty="0"/>
              <a:t>로봇 프로그래밍</a:t>
            </a:r>
            <a:endParaRPr lang="en-US" altLang="ko-KR" sz="3600" b="1" u="sng" dirty="0"/>
          </a:p>
          <a:p>
            <a:pPr algn="ctr"/>
            <a:r>
              <a:rPr lang="en-US" altLang="ko-KR" sz="3600" b="1" u="sng" dirty="0"/>
              <a:t>Joystick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DE329C7-20DE-472F-9082-411B3497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78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6BB49B9-BB9E-4C9D-BA26-35CFD6503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2" b="97539" l="9453" r="89801">
                        <a14:foregroundMark x1="57214" y1="48546" x2="57214" y2="48546"/>
                        <a14:foregroundMark x1="59453" y1="57718" x2="59453" y2="57718"/>
                        <a14:foregroundMark x1="51741" y1="11186" x2="51741" y2="11186"/>
                        <a14:foregroundMark x1="50000" y1="12528" x2="50000" y2="12528"/>
                        <a14:foregroundMark x1="51493" y1="17226" x2="63682" y2="14094"/>
                        <a14:foregroundMark x1="79353" y1="11633" x2="80100" y2="11633"/>
                        <a14:foregroundMark x1="85075" y1="15436" x2="46020" y2="18121"/>
                        <a14:foregroundMark x1="46020" y1="18121" x2="29104" y2="14765"/>
                        <a14:foregroundMark x1="29104" y1="14765" x2="38060" y2="2685"/>
                        <a14:foregroundMark x1="38060" y1="2685" x2="75124" y2="3132"/>
                        <a14:foregroundMark x1="75124" y1="3132" x2="87313" y2="12752"/>
                        <a14:foregroundMark x1="87313" y1="12752" x2="84577" y2="15660"/>
                        <a14:foregroundMark x1="76368" y1="13199" x2="68159" y2="12752"/>
                        <a14:foregroundMark x1="60945" y1="11857" x2="60945" y2="11857"/>
                        <a14:foregroundMark x1="60199" y1="11857" x2="52239" y2="12304"/>
                        <a14:foregroundMark x1="50995" y1="11857" x2="48507" y2="11409"/>
                        <a14:foregroundMark x1="47015" y1="8949" x2="47015" y2="8949"/>
                        <a14:foregroundMark x1="48259" y1="8277" x2="48259" y2="8277"/>
                        <a14:foregroundMark x1="49254" y1="8054" x2="52488" y2="8054"/>
                        <a14:foregroundMark x1="62687" y1="7830" x2="74876" y2="7159"/>
                        <a14:foregroundMark x1="59701" y1="8725" x2="43532" y2="8725"/>
                        <a14:foregroundMark x1="43532" y1="8725" x2="43532" y2="8725"/>
                        <a14:foregroundMark x1="44776" y1="8501" x2="64925" y2="8501"/>
                        <a14:foregroundMark x1="52239" y1="11633" x2="68657" y2="10291"/>
                        <a14:foregroundMark x1="82587" y1="11857" x2="79851" y2="16107"/>
                        <a14:foregroundMark x1="47015" y1="10738" x2="31343" y2="6711"/>
                        <a14:foregroundMark x1="31343" y1="6711" x2="31841" y2="5817"/>
                        <a14:foregroundMark x1="56219" y1="90380" x2="30597" y2="92394"/>
                        <a14:foregroundMark x1="36318" y1="89933" x2="24129" y2="89485"/>
                        <a14:foregroundMark x1="34577" y1="91946" x2="69652" y2="95302"/>
                        <a14:foregroundMark x1="69652" y1="95302" x2="85075" y2="91723"/>
                        <a14:foregroundMark x1="91542" y1="87696" x2="76617" y2="97092"/>
                        <a14:foregroundMark x1="76617" y1="97092" x2="33085" y2="97539"/>
                        <a14:foregroundMark x1="33085" y1="97539" x2="25871" y2="87025"/>
                        <a14:foregroundMark x1="28856" y1="74273" x2="86816" y2="71812"/>
                        <a14:foregroundMark x1="88557" y1="59060" x2="85075" y2="37584"/>
                        <a14:foregroundMark x1="85075" y1="37584" x2="67164" y2="34452"/>
                        <a14:foregroundMark x1="67164" y1="34452" x2="27114" y2="47875"/>
                        <a14:foregroundMark x1="27114" y1="47875" x2="25871" y2="63982"/>
                        <a14:foregroundMark x1="25871" y1="63982" x2="31592" y2="74049"/>
                        <a14:backgroundMark x1="6219" y1="22595" x2="10945" y2="37808"/>
                        <a14:backgroundMark x1="10945" y1="37808" x2="27612" y2="40045"/>
                        <a14:backgroundMark x1="27612" y1="40045" x2="34328" y2="25280"/>
                        <a14:backgroundMark x1="34328" y1="25280" x2="16667" y2="19687"/>
                        <a14:backgroundMark x1="16667" y1="19687" x2="6468" y2="20358"/>
                        <a14:backgroundMark x1="24378" y1="26846" x2="18657" y2="36018"/>
                        <a14:backgroundMark x1="25124" y1="21924" x2="14179" y2="33557"/>
                        <a14:backgroundMark x1="14179" y1="33557" x2="14677" y2="26174"/>
                        <a14:backgroundMark x1="28358" y1="26174" x2="10448" y2="25727"/>
                        <a14:backgroundMark x1="10448" y1="25727" x2="26866" y2="23490"/>
                        <a14:backgroundMark x1="26866" y1="23490" x2="28856" y2="24385"/>
                        <a14:backgroundMark x1="28856" y1="28188" x2="14428" y2="38926"/>
                        <a14:backgroundMark x1="19403" y1="21924" x2="26617" y2="3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9488" y="1658320"/>
            <a:ext cx="2956881" cy="3287875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964119-4C08-498D-93F4-699772D9607B}"/>
              </a:ext>
            </a:extLst>
          </p:cNvPr>
          <p:cNvCxnSpPr/>
          <p:nvPr/>
        </p:nvCxnSpPr>
        <p:spPr>
          <a:xfrm>
            <a:off x="301658" y="867431"/>
            <a:ext cx="11412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4BFF32-7204-4A74-8CC9-5AE7EC85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998" y="6381517"/>
            <a:ext cx="2743200" cy="365125"/>
          </a:xfrm>
        </p:spPr>
        <p:txBody>
          <a:bodyPr/>
          <a:lstStyle/>
          <a:p>
            <a:fld id="{27A2273F-C33A-4877-A26B-B43B99C6D56F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1026" name="Picture 2" descr="아두이노 종류">
            <a:extLst>
              <a:ext uri="{FF2B5EF4-FFF2-40B4-BE49-F238E27FC236}">
                <a16:creationId xmlns:a16="http://schemas.microsoft.com/office/drawing/2014/main" id="{BA1E46C3-1D2A-4DDD-A93E-D03141117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69" y="3185279"/>
            <a:ext cx="1998997" cy="14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F4BA3D7-EF3F-43CB-ADD2-261C442A2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58" y="3091544"/>
            <a:ext cx="977313" cy="1508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20F76-F936-409C-8C8C-D5801D99C5C9}"/>
              </a:ext>
            </a:extLst>
          </p:cNvPr>
          <p:cNvSpPr txBox="1"/>
          <p:nvPr/>
        </p:nvSpPr>
        <p:spPr>
          <a:xfrm>
            <a:off x="1429352" y="3499688"/>
            <a:ext cx="40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/>
              <a:t>+</a:t>
            </a:r>
            <a:endParaRPr lang="ko-KR" altLang="en-US" sz="3200" b="1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00067DA8-DA30-4166-8FCC-8DB89434C9BF}"/>
              </a:ext>
            </a:extLst>
          </p:cNvPr>
          <p:cNvCxnSpPr>
            <a:cxnSpLocks/>
          </p:cNvCxnSpPr>
          <p:nvPr/>
        </p:nvCxnSpPr>
        <p:spPr>
          <a:xfrm>
            <a:off x="4084320" y="3910046"/>
            <a:ext cx="12888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E497E023-6DA8-4167-A6A1-D626A761B691}"/>
              </a:ext>
            </a:extLst>
          </p:cNvPr>
          <p:cNvSpPr/>
          <p:nvPr/>
        </p:nvSpPr>
        <p:spPr>
          <a:xfrm>
            <a:off x="121920" y="2882537"/>
            <a:ext cx="3962400" cy="21248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7669480-1DC7-48A7-84AB-BD713D0F6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770" r="95608">
                        <a14:foregroundMark x1="50000" y1="47273" x2="51014" y2="63333"/>
                        <a14:foregroundMark x1="51014" y1="63333" x2="25338" y2="65152"/>
                        <a14:foregroundMark x1="25338" y1="65152" x2="18919" y2="47273"/>
                        <a14:foregroundMark x1="18919" y1="47273" x2="33108" y2="35152"/>
                        <a14:foregroundMark x1="33108" y1="35152" x2="55743" y2="32727"/>
                        <a14:foregroundMark x1="55743" y1="32727" x2="58784" y2="44242"/>
                        <a14:foregroundMark x1="48986" y1="31515" x2="26351" y2="41818"/>
                        <a14:foregroundMark x1="26351" y1="41818" x2="23649" y2="85455"/>
                        <a14:foregroundMark x1="12162" y1="81515" x2="73986" y2="89091"/>
                        <a14:foregroundMark x1="73986" y1="89091" x2="58446" y2="96364"/>
                        <a14:foregroundMark x1="58446" y1="96364" x2="8108" y2="75152"/>
                        <a14:foregroundMark x1="8108" y1="75152" x2="11824" y2="70000"/>
                        <a14:foregroundMark x1="16216" y1="75758" x2="22973" y2="72424"/>
                        <a14:foregroundMark x1="66216" y1="47576" x2="67568" y2="76061"/>
                        <a14:foregroundMark x1="70946" y1="50303" x2="74662" y2="80000"/>
                        <a14:foregroundMark x1="75338" y1="44545" x2="74662" y2="62424"/>
                        <a14:foregroundMark x1="76351" y1="45152" x2="79054" y2="66667"/>
                        <a14:foregroundMark x1="80405" y1="41515" x2="78041" y2="57576"/>
                        <a14:foregroundMark x1="84797" y1="38788" x2="85135" y2="53333"/>
                        <a14:foregroundMark x1="95608" y1="28182" x2="94257" y2="4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0548" y="1981453"/>
            <a:ext cx="2819794" cy="3143689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4A31126-92BB-4078-A38A-1CFC58D100B7}"/>
              </a:ext>
            </a:extLst>
          </p:cNvPr>
          <p:cNvCxnSpPr>
            <a:cxnSpLocks/>
          </p:cNvCxnSpPr>
          <p:nvPr/>
        </p:nvCxnSpPr>
        <p:spPr>
          <a:xfrm>
            <a:off x="7419703" y="3185279"/>
            <a:ext cx="195429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D553D4B9-6315-4D20-BB11-7E55248732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3998" y="1728351"/>
            <a:ext cx="1848984" cy="5960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341802-BB69-49FC-81BC-F53A8272B071}"/>
              </a:ext>
            </a:extLst>
          </p:cNvPr>
          <p:cNvSpPr txBox="1"/>
          <p:nvPr/>
        </p:nvSpPr>
        <p:spPr>
          <a:xfrm>
            <a:off x="8035341" y="2815947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SSH</a:t>
            </a:r>
            <a:endParaRPr lang="ko-KR" altLang="en-US" dirty="0"/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925F5E32-9F05-4FFF-B4D8-C69278952ABF}"/>
              </a:ext>
            </a:extLst>
          </p:cNvPr>
          <p:cNvSpPr txBox="1">
            <a:spLocks/>
          </p:cNvSpPr>
          <p:nvPr/>
        </p:nvSpPr>
        <p:spPr>
          <a:xfrm>
            <a:off x="238900" y="-142353"/>
            <a:ext cx="11714200" cy="867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ko-KR" sz="3200" b="1" dirty="0"/>
          </a:p>
          <a:p>
            <a:pPr algn="ctr"/>
            <a:r>
              <a:rPr lang="ko-KR" altLang="en-US" sz="3200" b="1" dirty="0"/>
              <a:t>오류</a:t>
            </a:r>
          </a:p>
        </p:txBody>
      </p:sp>
    </p:spTree>
    <p:extLst>
      <p:ext uri="{BB962C8B-B14F-4D97-AF65-F5344CB8AC3E}">
        <p14:creationId xmlns:p14="http://schemas.microsoft.com/office/powerpoint/2010/main" val="41207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964119-4C08-498D-93F4-699772D9607B}"/>
              </a:ext>
            </a:extLst>
          </p:cNvPr>
          <p:cNvCxnSpPr/>
          <p:nvPr/>
        </p:nvCxnSpPr>
        <p:spPr>
          <a:xfrm>
            <a:off x="301658" y="867431"/>
            <a:ext cx="11412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1">
            <a:extLst>
              <a:ext uri="{FF2B5EF4-FFF2-40B4-BE49-F238E27FC236}">
                <a16:creationId xmlns:a16="http://schemas.microsoft.com/office/drawing/2014/main" id="{5B343810-2940-43F3-8034-512CAB35FB0D}"/>
              </a:ext>
            </a:extLst>
          </p:cNvPr>
          <p:cNvSpPr txBox="1">
            <a:spLocks/>
          </p:cNvSpPr>
          <p:nvPr/>
        </p:nvSpPr>
        <p:spPr>
          <a:xfrm>
            <a:off x="238900" y="-142353"/>
            <a:ext cx="11714200" cy="867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ko-KR" sz="3200" b="1" dirty="0"/>
          </a:p>
          <a:p>
            <a:pPr algn="ctr"/>
            <a:r>
              <a:rPr lang="ko-KR" altLang="en-US" sz="3200" b="1" dirty="0"/>
              <a:t>오류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4BFF32-7204-4A74-8CC9-5AE7EC85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998" y="6381517"/>
            <a:ext cx="2743200" cy="365125"/>
          </a:xfrm>
        </p:spPr>
        <p:txBody>
          <a:bodyPr/>
          <a:lstStyle/>
          <a:p>
            <a:fld id="{27A2273F-C33A-4877-A26B-B43B99C6D56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444840-5272-43CA-9F0A-565A3A954232}"/>
              </a:ext>
            </a:extLst>
          </p:cNvPr>
          <p:cNvSpPr/>
          <p:nvPr/>
        </p:nvSpPr>
        <p:spPr>
          <a:xfrm>
            <a:off x="575282" y="906186"/>
            <a:ext cx="1895912" cy="479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roscore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BC4F057-A989-4F90-BB6D-ED006415E215}"/>
              </a:ext>
            </a:extLst>
          </p:cNvPr>
          <p:cNvSpPr/>
          <p:nvPr/>
        </p:nvSpPr>
        <p:spPr>
          <a:xfrm>
            <a:off x="5411328" y="895237"/>
            <a:ext cx="3683904" cy="479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turtlebot3_teleop_key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763827E-8048-4928-B5AB-B9EDACE47AEA}"/>
              </a:ext>
            </a:extLst>
          </p:cNvPr>
          <p:cNvSpPr/>
          <p:nvPr/>
        </p:nvSpPr>
        <p:spPr>
          <a:xfrm>
            <a:off x="575282" y="5926247"/>
            <a:ext cx="1895912" cy="479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ssh</a:t>
            </a:r>
            <a:r>
              <a:rPr lang="en-US" altLang="ko-KR" dirty="0">
                <a:solidFill>
                  <a:schemeClr val="tx1"/>
                </a:solidFill>
              </a:rPr>
              <a:t> -&gt; </a:t>
            </a:r>
            <a:r>
              <a:rPr lang="en-US" altLang="ko-KR" dirty="0" err="1">
                <a:solidFill>
                  <a:schemeClr val="tx1"/>
                </a:solidFill>
              </a:rPr>
              <a:t>bringup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097FFE-426F-446D-9230-CBC89A83B12A}"/>
              </a:ext>
            </a:extLst>
          </p:cNvPr>
          <p:cNvSpPr/>
          <p:nvPr/>
        </p:nvSpPr>
        <p:spPr>
          <a:xfrm>
            <a:off x="5411328" y="5926247"/>
            <a:ext cx="1895912" cy="479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</a:rPr>
              <a:t>rosserial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F3E2224F-9B8D-4B25-AC69-224A5A9F98D9}"/>
              </a:ext>
            </a:extLst>
          </p:cNvPr>
          <p:cNvSpPr/>
          <p:nvPr/>
        </p:nvSpPr>
        <p:spPr>
          <a:xfrm>
            <a:off x="3564133" y="5990570"/>
            <a:ext cx="288539" cy="4792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064CE-F184-4224-A1DE-B0939BD2700D}"/>
              </a:ext>
            </a:extLst>
          </p:cNvPr>
          <p:cNvSpPr txBox="1"/>
          <p:nvPr/>
        </p:nvSpPr>
        <p:spPr>
          <a:xfrm>
            <a:off x="2639568" y="6464471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전체 내용은 다음 슬라이드에 있음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2EAACC6-F47F-4174-8886-80330C1F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06" y="1393787"/>
            <a:ext cx="9736156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964119-4C08-498D-93F4-699772D9607B}"/>
              </a:ext>
            </a:extLst>
          </p:cNvPr>
          <p:cNvCxnSpPr/>
          <p:nvPr/>
        </p:nvCxnSpPr>
        <p:spPr>
          <a:xfrm>
            <a:off x="301658" y="867431"/>
            <a:ext cx="11412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4BFF32-7204-4A74-8CC9-5AE7EC85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998" y="6381517"/>
            <a:ext cx="2743200" cy="365125"/>
          </a:xfrm>
        </p:spPr>
        <p:txBody>
          <a:bodyPr/>
          <a:lstStyle/>
          <a:p>
            <a:fld id="{27A2273F-C33A-4877-A26B-B43B99C6D56F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BC3E5D2-0507-4729-A65A-A3F72581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59" y="1240024"/>
            <a:ext cx="6064107" cy="279626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28283AA-3884-4084-BCD3-33603E15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49"/>
          <a:stretch/>
        </p:blipFill>
        <p:spPr>
          <a:xfrm>
            <a:off x="301658" y="4011904"/>
            <a:ext cx="6064107" cy="251196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EB3419E-5C9D-4D30-A9FE-7755FD2C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765" y="1240023"/>
            <a:ext cx="5516211" cy="2653911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86A8A220-5F3B-4AFB-B113-0A3A6E5C4580}"/>
              </a:ext>
            </a:extLst>
          </p:cNvPr>
          <p:cNvSpPr txBox="1">
            <a:spLocks/>
          </p:cNvSpPr>
          <p:nvPr/>
        </p:nvSpPr>
        <p:spPr>
          <a:xfrm>
            <a:off x="238900" y="-142353"/>
            <a:ext cx="11714200" cy="867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ko-KR" sz="3200" b="1" dirty="0"/>
          </a:p>
          <a:p>
            <a:pPr algn="ctr"/>
            <a:r>
              <a:rPr lang="ko-KR" altLang="en-US" sz="3200" b="1" dirty="0"/>
              <a:t>오류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1C4AD47-DF61-4031-A419-B6E99FCDE62D}"/>
              </a:ext>
            </a:extLst>
          </p:cNvPr>
          <p:cNvSpPr/>
          <p:nvPr/>
        </p:nvSpPr>
        <p:spPr>
          <a:xfrm>
            <a:off x="6272784" y="2948779"/>
            <a:ext cx="3828288" cy="1013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FBFF3C1-7855-4761-B6E8-DDE0BDA3AF32}"/>
              </a:ext>
            </a:extLst>
          </p:cNvPr>
          <p:cNvSpPr/>
          <p:nvPr/>
        </p:nvSpPr>
        <p:spPr>
          <a:xfrm>
            <a:off x="2170176" y="2046990"/>
            <a:ext cx="1365504" cy="250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7F2E019-22B9-4562-9527-2E5E75D36D1F}"/>
              </a:ext>
            </a:extLst>
          </p:cNvPr>
          <p:cNvSpPr/>
          <p:nvPr/>
        </p:nvSpPr>
        <p:spPr>
          <a:xfrm>
            <a:off x="1633728" y="4420193"/>
            <a:ext cx="1365504" cy="2503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85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964119-4C08-498D-93F4-699772D9607B}"/>
              </a:ext>
            </a:extLst>
          </p:cNvPr>
          <p:cNvCxnSpPr/>
          <p:nvPr/>
        </p:nvCxnSpPr>
        <p:spPr>
          <a:xfrm>
            <a:off x="301658" y="867431"/>
            <a:ext cx="114125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1">
            <a:extLst>
              <a:ext uri="{FF2B5EF4-FFF2-40B4-BE49-F238E27FC236}">
                <a16:creationId xmlns:a16="http://schemas.microsoft.com/office/drawing/2014/main" id="{5B343810-2940-43F3-8034-512CAB35FB0D}"/>
              </a:ext>
            </a:extLst>
          </p:cNvPr>
          <p:cNvSpPr txBox="1">
            <a:spLocks/>
          </p:cNvSpPr>
          <p:nvPr/>
        </p:nvSpPr>
        <p:spPr>
          <a:xfrm>
            <a:off x="238900" y="-142353"/>
            <a:ext cx="11714200" cy="8674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ko-KR" sz="3200" b="1" dirty="0"/>
          </a:p>
          <a:p>
            <a:pPr algn="ctr"/>
            <a:r>
              <a:rPr lang="ko-KR" altLang="en-US" sz="3200" b="1" dirty="0"/>
              <a:t>오류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4BFF32-7204-4A74-8CC9-5AE7EC85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998" y="6381517"/>
            <a:ext cx="2743200" cy="365125"/>
          </a:xfrm>
        </p:spPr>
        <p:txBody>
          <a:bodyPr/>
          <a:lstStyle/>
          <a:p>
            <a:fld id="{27A2273F-C33A-4877-A26B-B43B99C6D56F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D372FDD-173E-42AE-9B0F-9D50F0044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64" y="1186554"/>
            <a:ext cx="11391636" cy="438395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D5A9A57-778E-4B95-AA2B-4D91B8D4690B}"/>
              </a:ext>
            </a:extLst>
          </p:cNvPr>
          <p:cNvSpPr/>
          <p:nvPr/>
        </p:nvSpPr>
        <p:spPr>
          <a:xfrm>
            <a:off x="4572000" y="3304032"/>
            <a:ext cx="1627632" cy="603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135B4-E64F-4D81-BE98-179466A545E7}"/>
              </a:ext>
            </a:extLst>
          </p:cNvPr>
          <p:cNvSpPr txBox="1"/>
          <p:nvPr/>
        </p:nvSpPr>
        <p:spPr>
          <a:xfrm>
            <a:off x="322564" y="5663184"/>
            <a:ext cx="10936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조이스틱을 움직였을 때 약 </a:t>
            </a:r>
            <a:r>
              <a:rPr lang="en-US" altLang="ko-KR" dirty="0"/>
              <a:t>1</a:t>
            </a:r>
            <a:r>
              <a:rPr lang="ko-KR" altLang="en-US" dirty="0"/>
              <a:t>분 뒤에 </a:t>
            </a:r>
            <a:r>
              <a:rPr lang="ko-KR" altLang="en-US" dirty="0" err="1"/>
              <a:t>터틀봇이</a:t>
            </a:r>
            <a:r>
              <a:rPr lang="ko-KR" altLang="en-US" dirty="0"/>
              <a:t> 움직임</a:t>
            </a:r>
            <a:r>
              <a:rPr lang="en-US" altLang="ko-KR" dirty="0"/>
              <a:t>(gazebo</a:t>
            </a:r>
            <a:r>
              <a:rPr lang="ko-KR" altLang="en-US" dirty="0"/>
              <a:t>에서는 잘 동작함</a:t>
            </a:r>
            <a:r>
              <a:rPr lang="en-US" altLang="ko-KR"/>
              <a:t>)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그러다가 </a:t>
            </a:r>
            <a:r>
              <a:rPr lang="en-US" altLang="ko-KR" dirty="0"/>
              <a:t>"Lost sync with device, restarting..." </a:t>
            </a:r>
            <a:r>
              <a:rPr lang="ko-KR" altLang="en-US" dirty="0" err="1"/>
              <a:t>오류뜸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터틀봇과</a:t>
            </a:r>
            <a:r>
              <a:rPr lang="ko-KR" altLang="en-US" dirty="0"/>
              <a:t> </a:t>
            </a:r>
            <a:r>
              <a:rPr lang="en-US" altLang="ko-KR" dirty="0"/>
              <a:t>remote pc</a:t>
            </a:r>
            <a:r>
              <a:rPr lang="ko-KR" altLang="en-US" dirty="0"/>
              <a:t>의 소프트웨어 펌웨어 다 업데이트 했지만 해결이 안됨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0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875CF-DD0F-F50F-0DCD-17F7EB51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8208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/>
              <a:t>감사합니다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A6BAEA-5234-4B58-867E-D754095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2273F-C33A-4877-A26B-B43B99C6D56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40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31021</TotalTime>
  <Words>81</Words>
  <Application>Microsoft Office PowerPoint</Application>
  <PresentationFormat>와이드스크린</PresentationFormat>
  <Paragraphs>35</Paragraphs>
  <Slides>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〖C0〗_2</dc:title>
  <dc:creator>YB</dc:creator>
  <cp:lastModifiedBy>YB</cp:lastModifiedBy>
  <cp:revision>484</cp:revision>
  <dcterms:created xsi:type="dcterms:W3CDTF">2023-11-16T10:22:03Z</dcterms:created>
  <dcterms:modified xsi:type="dcterms:W3CDTF">2024-07-30T11:44:39Z</dcterms:modified>
</cp:coreProperties>
</file>